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4643" autoAdjust="0"/>
  </p:normalViewPr>
  <p:slideViewPr>
    <p:cSldViewPr>
      <p:cViewPr>
        <p:scale>
          <a:sx n="50" d="100"/>
          <a:sy n="50" d="100"/>
        </p:scale>
        <p:origin x="-1674" y="-6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6229350" cy="2438400"/>
          </a:xfrm>
        </p:spPr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美洲华语第四册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单元故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事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三</a:t>
            </a:r>
            <a:r>
              <a:rPr lang="en-US" altLang="zh-CN" sz="40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en-US" altLang="zh-CN" sz="40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</a:p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感恩节大游行</a:t>
            </a:r>
            <a:endParaRPr lang="zh-CN" altLang="en-US" sz="4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0750" y="8497669"/>
            <a:ext cx="466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请善加利用美洲华语创作天地之故事影片</a:t>
            </a:r>
          </a:p>
          <a:p>
            <a:r>
              <a:rPr lang="en-US" dirty="0" smtClean="0"/>
              <a:t>http://blog.huayuworld.org/meizhouworld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Users\Meishing\Desktop\課本故事圖檔\L4-3 (1)\403-s-09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9223" name="Picture 7" descr="C:\Users\Meishing\Desktop\meizhou pics\43-4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3338" y="3956578"/>
            <a:ext cx="6824662" cy="519218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9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:\Users\Meishing\Desktop\課本故事圖檔\L4-3 (1)\403-s-10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724400"/>
          </a:xfrm>
          <a:prstGeom prst="rect">
            <a:avLst/>
          </a:prstGeom>
          <a:noFill/>
        </p:spPr>
      </p:pic>
      <p:pic>
        <p:nvPicPr>
          <p:cNvPr id="10247" name="Picture 7" descr="C:\Users\Meishing\Desktop\meizhou pics\43-4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343400"/>
            <a:ext cx="6887817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0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C:\Users\Meishing\Desktop\課本故事圖檔\L4-3 (1)\403-s-1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800600"/>
          </a:xfrm>
          <a:prstGeom prst="rect">
            <a:avLst/>
          </a:prstGeom>
          <a:noFill/>
        </p:spPr>
      </p:pic>
      <p:pic>
        <p:nvPicPr>
          <p:cNvPr id="11271" name="Picture 7" descr="C:\Users\Meishing\Desktop\meizhou pics\43-5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648200"/>
            <a:ext cx="6843814" cy="4495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1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Meishing\Desktop\課本故事圖檔\L4-3 (1)\403-s-0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419600"/>
          </a:xfrm>
          <a:prstGeom prst="rect">
            <a:avLst/>
          </a:prstGeom>
          <a:noFill/>
        </p:spPr>
      </p:pic>
      <p:pic>
        <p:nvPicPr>
          <p:cNvPr id="1031" name="Picture 7" descr="C:\Users\Meishing\Desktop\meizhou pics\43-4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343400"/>
            <a:ext cx="68580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Meishing\Desktop\課本故事圖檔\L4-3 (1)\403-s-02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267200"/>
          </a:xfrm>
          <a:prstGeom prst="rect">
            <a:avLst/>
          </a:prstGeom>
          <a:noFill/>
        </p:spPr>
      </p:pic>
      <p:pic>
        <p:nvPicPr>
          <p:cNvPr id="2055" name="Picture 7" descr="C:\Users\Meishing\Desktop\meizhou pics\43-4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215677"/>
            <a:ext cx="6858000" cy="4928323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Meishing\Desktop\課本故事圖檔\L4-3 (1)\403-s-03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343400"/>
          </a:xfrm>
          <a:prstGeom prst="rect">
            <a:avLst/>
          </a:prstGeom>
          <a:noFill/>
        </p:spPr>
      </p:pic>
      <p:pic>
        <p:nvPicPr>
          <p:cNvPr id="3079" name="Picture 7" descr="C:\Users\Meishing\Desktop\meizhou pics\43-4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93703"/>
            <a:ext cx="6858000" cy="495029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3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Meishing\Desktop\課本故事圖檔\L4-3 (1)\403-s-04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724400"/>
          </a:xfrm>
          <a:prstGeom prst="rect">
            <a:avLst/>
          </a:prstGeom>
          <a:noFill/>
        </p:spPr>
      </p:pic>
      <p:pic>
        <p:nvPicPr>
          <p:cNvPr id="4103" name="Picture 7" descr="C:\Users\Meishing\Desktop\meizhou pics\43-4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572000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4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Meishing\Desktop\課本故事圖檔\L4-3 (1)\403-s-05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5127" name="Picture 7" descr="C:\Users\Meishing\Desktop\meizhou pics\43-4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419600"/>
            <a:ext cx="6791739" cy="4724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5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Meishing\Desktop\課本故事圖檔\L4-3 (1)\403-s-06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5029200"/>
          </a:xfrm>
          <a:prstGeom prst="rect">
            <a:avLst/>
          </a:prstGeom>
          <a:noFill/>
        </p:spPr>
      </p:pic>
      <p:pic>
        <p:nvPicPr>
          <p:cNvPr id="6151" name="Picture 7" descr="C:\Users\Meishing\Desktop\meizhou pics\43-4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876800"/>
            <a:ext cx="6887817" cy="4267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6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Meishing\Desktop\課本故事圖檔\L4-3 (1)\403-s-07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7175" name="Picture 7" descr="C:\Users\Meishing\Desktop\meizhou pics\43-4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419600"/>
            <a:ext cx="6858001" cy="47244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7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Meishing\Desktop\課本故事圖檔\L4-3 (1)\403-s-08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953000"/>
          </a:xfrm>
          <a:prstGeom prst="rect">
            <a:avLst/>
          </a:prstGeom>
          <a:noFill/>
        </p:spPr>
      </p:pic>
      <p:pic>
        <p:nvPicPr>
          <p:cNvPr id="8199" name="Picture 7" descr="C:\Users\Meishing\Desktop\meizhou pics\43-4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876800"/>
            <a:ext cx="6835515" cy="42672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8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183</TotalTime>
  <Words>42</Words>
  <Application>Microsoft Office PowerPoint</Application>
  <PresentationFormat>On-screen Show (4:3)</PresentationFormat>
  <Paragraphs>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Flow</vt:lpstr>
      <vt:lpstr>美洲华语第四册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Meishing</cp:lastModifiedBy>
  <cp:revision>19</cp:revision>
  <dcterms:created xsi:type="dcterms:W3CDTF">2014-03-13T17:41:59Z</dcterms:created>
  <dcterms:modified xsi:type="dcterms:W3CDTF">2014-09-05T15:14:13Z</dcterms:modified>
</cp:coreProperties>
</file>